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5B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2755B-296D-4BE2-93F2-C951DBB1D01F}" type="datetimeFigureOut">
              <a:rPr lang="fr-FR" smtClean="0"/>
              <a:t>01/12/2014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88D97-1524-45F1-81E0-4D1784CAF1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9310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29281-8301-49DE-BCA0-B07D38EB8C9A}" type="datetime1">
              <a:rPr lang="fr-FR" smtClean="0"/>
              <a:t>01/12/2014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1C51-5D92-46A4-9CFC-7C34BBFF06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6679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220DE-8062-4949-8192-A9714C12F33B}" type="datetime1">
              <a:rPr lang="fr-FR" smtClean="0"/>
              <a:t>01/12/2014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1C51-5D92-46A4-9CFC-7C34BBFF06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6102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E7B2-7188-4095-A12C-294528D2EB67}" type="datetime1">
              <a:rPr lang="fr-FR" smtClean="0"/>
              <a:t>01/12/2014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1C51-5D92-46A4-9CFC-7C34BBFF06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8420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838D-F786-4236-81F2-8AAA81CB2CB9}" type="datetime1">
              <a:rPr lang="fr-FR" smtClean="0"/>
              <a:t>01/12/2014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1C51-5D92-46A4-9CFC-7C34BBFF06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5586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82F79-5446-4B56-91AD-8492D24EA055}" type="datetime1">
              <a:rPr lang="fr-FR" smtClean="0"/>
              <a:t>01/12/2014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1C51-5D92-46A4-9CFC-7C34BBFF06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071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65C7-5DC3-4C1C-9618-B6324C0C146A}" type="datetime1">
              <a:rPr lang="fr-FR" smtClean="0"/>
              <a:t>01/12/2014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1C51-5D92-46A4-9CFC-7C34BBFF06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4205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D4EAD-FA6B-480A-9958-77A3C14C330F}" type="datetime1">
              <a:rPr lang="fr-FR" smtClean="0"/>
              <a:t>01/12/2014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1C51-5D92-46A4-9CFC-7C34BBFF06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861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450A8-11D2-49BE-B22A-C73CF9A15201}" type="datetime1">
              <a:rPr lang="fr-FR" smtClean="0"/>
              <a:t>01/12/2014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1C51-5D92-46A4-9CFC-7C34BBFF06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4911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8"/>
            <a:ext cx="9144000" cy="678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830888" y="6356350"/>
            <a:ext cx="2133600" cy="365125"/>
          </a:xfrm>
        </p:spPr>
        <p:txBody>
          <a:bodyPr/>
          <a:lstStyle/>
          <a:p>
            <a:fld id="{06B82D44-17F1-41DB-AE57-7FBD3E4B294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90793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F8B1-80F5-485A-A55E-2F08BC0EC37D}" type="datetime1">
              <a:rPr lang="fr-FR" smtClean="0"/>
              <a:t>01/12/2014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1C51-5D92-46A4-9CFC-7C34BBFF06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7931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DD30-E31E-479D-8226-2CD85C95B806}" type="datetime1">
              <a:rPr lang="fr-FR" smtClean="0"/>
              <a:t>01/12/2014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1C51-5D92-46A4-9CFC-7C34BBFF06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3733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FCDE8-DAFB-411C-87D3-103EE05EB6EA}" type="datetime1">
              <a:rPr lang="fr-FR" smtClean="0"/>
              <a:t>01/12/2014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D1C51-5D92-46A4-9CFC-7C34BBFF06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62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contact@brest-startups.com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acantine-brest.net/wp-content/uploads/2014/02/Logo_breststarup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1" y="548680"/>
            <a:ext cx="4172708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979712" y="2348880"/>
            <a:ext cx="66247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NOM DU PROJET OU DE LA STARTUP</a:t>
            </a:r>
            <a:endParaRPr lang="fr-FR" sz="2400" dirty="0" smtClean="0">
              <a:latin typeface="Comic Sans MS" panose="030F0702030302020204" pitchFamily="66" charset="0"/>
            </a:endParaRPr>
          </a:p>
          <a:p>
            <a:pPr algn="ctr">
              <a:lnSpc>
                <a:spcPct val="200000"/>
              </a:lnSpc>
            </a:pPr>
            <a:r>
              <a:rPr lang="fr-FR" sz="2000" dirty="0" smtClean="0">
                <a:latin typeface="Comic Sans MS" panose="030F0702030302020204" pitchFamily="66" charset="0"/>
              </a:rPr>
              <a:t>Nom, </a:t>
            </a:r>
            <a:r>
              <a:rPr lang="fr-FR" sz="2000" dirty="0" smtClean="0">
                <a:latin typeface="Comic Sans MS" panose="030F0702030302020204" pitchFamily="66" charset="0"/>
              </a:rPr>
              <a:t>prénom</a:t>
            </a:r>
          </a:p>
          <a:p>
            <a:pPr algn="ctr">
              <a:lnSpc>
                <a:spcPct val="200000"/>
              </a:lnSpc>
            </a:pPr>
            <a:r>
              <a:rPr lang="fr-FR" sz="2000" dirty="0" smtClean="0">
                <a:latin typeface="Comic Sans MS" panose="030F0702030302020204" pitchFamily="66" charset="0"/>
              </a:rPr>
              <a:t>Tél, mobile </a:t>
            </a:r>
            <a:r>
              <a:rPr lang="fr-FR" sz="2000" dirty="0" smtClean="0">
                <a:latin typeface="Comic Sans MS" panose="030F0702030302020204" pitchFamily="66" charset="0"/>
              </a:rPr>
              <a:t>et email du contact</a:t>
            </a:r>
          </a:p>
          <a:p>
            <a:pPr algn="ctr">
              <a:lnSpc>
                <a:spcPct val="200000"/>
              </a:lnSpc>
            </a:pPr>
            <a:r>
              <a:rPr lang="fr-FR" sz="2000" dirty="0" smtClean="0">
                <a:latin typeface="Comic Sans MS" panose="030F0702030302020204" pitchFamily="66" charset="0"/>
              </a:rPr>
              <a:t>Site Web et réseaux sociaux</a:t>
            </a:r>
            <a:endParaRPr lang="fr-FR" sz="2000" dirty="0">
              <a:latin typeface="Comic Sans MS" panose="030F0702030302020204" pitchFamily="66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3923928" y="6084585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 smtClean="0"/>
              <a:t>Merci de garder la mise en page proposée pour la constitution de votre dossier de candidature</a:t>
            </a:r>
            <a:endParaRPr lang="fr-FR" sz="1600" i="1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1C51-5D92-46A4-9CFC-7C34BBFF068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704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661248"/>
            <a:ext cx="1727522" cy="1122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51520" y="364594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Votre projet de startups :</a:t>
            </a:r>
            <a:r>
              <a:rPr lang="fr-FR" sz="2400" dirty="0" smtClean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</a:rPr>
              <a:t> la mission et l’ambition </a:t>
            </a:r>
            <a:endParaRPr lang="fr-FR" sz="2400" dirty="0">
              <a:solidFill>
                <a:schemeClr val="accent3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72926" y="1124744"/>
            <a:ext cx="79315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dirty="0" smtClean="0">
                <a:latin typeface="Comic Sans MS" panose="030F0702030302020204" pitchFamily="66" charset="0"/>
              </a:rPr>
              <a:t>Votre entreprise est-elle déjà créée ? </a:t>
            </a:r>
            <a:br>
              <a:rPr lang="fr-FR" dirty="0" smtClean="0">
                <a:latin typeface="Comic Sans MS" panose="030F0702030302020204" pitchFamily="66" charset="0"/>
              </a:rPr>
            </a:br>
            <a:r>
              <a:rPr lang="fr-FR" dirty="0" smtClean="0">
                <a:latin typeface="Comic Sans MS" panose="030F0702030302020204" pitchFamily="66" charset="0"/>
              </a:rPr>
              <a:t>Si oui, indiquez sa date de création et sa forme juridique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2" r="19752"/>
          <a:stretch/>
        </p:blipFill>
        <p:spPr>
          <a:xfrm>
            <a:off x="6539913" y="4221088"/>
            <a:ext cx="2260061" cy="2186657"/>
          </a:xfrm>
          <a:prstGeom prst="ellipse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700361" y="2492896"/>
            <a:ext cx="6696744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dirty="0" smtClean="0">
                <a:latin typeface="Comic Sans MS" panose="030F0702030302020204" pitchFamily="66" charset="0"/>
              </a:rPr>
              <a:t>Quelle est la mission de votre (future) startup ?</a:t>
            </a:r>
          </a:p>
          <a:p>
            <a:pPr>
              <a:spcAft>
                <a:spcPts val="600"/>
              </a:spcAft>
            </a:pPr>
            <a:r>
              <a:rPr lang="fr-FR" dirty="0" smtClean="0">
                <a:latin typeface="Comic Sans MS" panose="030F0702030302020204" pitchFamily="66" charset="0"/>
              </a:rPr>
              <a:t>Quelle est l’ambition à terme de votre projet ?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8460432" y="6407745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FAB3816-7660-42D8-A2D0-9CE706B5BBD9}" type="slidenum">
              <a:rPr lang="fr-FR" sz="1400" smtClean="0">
                <a:solidFill>
                  <a:schemeClr val="bg1">
                    <a:lumMod val="65000"/>
                  </a:schemeClr>
                </a:solidFill>
              </a:rPr>
              <a:pPr algn="r"/>
              <a:t>2</a:t>
            </a:fld>
            <a:endParaRPr lang="fr-FR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75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661248"/>
            <a:ext cx="1727522" cy="1122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51520" y="364594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Votre projet de startups :</a:t>
            </a:r>
            <a:r>
              <a:rPr lang="fr-FR" sz="2400" dirty="0" smtClean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</a:rPr>
              <a:t> basé sur un constat, un besoin</a:t>
            </a:r>
            <a:endParaRPr lang="fr-FR" sz="2400" dirty="0">
              <a:solidFill>
                <a:schemeClr val="accent3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973200" y="1319461"/>
            <a:ext cx="6696744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dirty="0" smtClean="0">
                <a:latin typeface="Comic Sans MS" panose="030F0702030302020204" pitchFamily="66" charset="0"/>
              </a:rPr>
              <a:t>Quelle est la problématique ?</a:t>
            </a:r>
          </a:p>
          <a:p>
            <a:pPr>
              <a:spcAft>
                <a:spcPts val="600"/>
              </a:spcAft>
            </a:pPr>
            <a:r>
              <a:rPr lang="fr-FR" dirty="0" smtClean="0">
                <a:latin typeface="Comic Sans MS" panose="030F0702030302020204" pitchFamily="66" charset="0"/>
              </a:rPr>
              <a:t>Quels sont les besoins peu ou mal couverts par les solutions existantes ?</a:t>
            </a:r>
            <a:endParaRPr lang="fr-FR" dirty="0">
              <a:latin typeface="Comic Sans MS" panose="030F0702030302020204" pitchFamily="66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49" b="16785"/>
          <a:stretch/>
        </p:blipFill>
        <p:spPr>
          <a:xfrm>
            <a:off x="6660232" y="4325491"/>
            <a:ext cx="2106166" cy="2151749"/>
          </a:xfrm>
          <a:prstGeom prst="ellipse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460432" y="6407745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FAB3816-7660-42D8-A2D0-9CE706B5BBD9}" type="slidenum">
              <a:rPr lang="fr-FR" sz="1400" smtClean="0">
                <a:solidFill>
                  <a:schemeClr val="bg1">
                    <a:lumMod val="65000"/>
                  </a:schemeClr>
                </a:solidFill>
              </a:rPr>
              <a:pPr algn="r"/>
              <a:t>3</a:t>
            </a:fld>
            <a:endParaRPr lang="fr-FR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33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661248"/>
            <a:ext cx="1727522" cy="1122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51520" y="364594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Votre projet de startups :</a:t>
            </a:r>
            <a:r>
              <a:rPr lang="fr-FR" sz="2400" dirty="0" smtClean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</a:rPr>
              <a:t> la solution</a:t>
            </a:r>
            <a:endParaRPr lang="fr-FR" sz="2400" dirty="0">
              <a:solidFill>
                <a:schemeClr val="accent3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973200" y="1319461"/>
            <a:ext cx="669674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dirty="0" smtClean="0">
                <a:latin typeface="Comic Sans MS" panose="030F0702030302020204" pitchFamily="66" charset="0"/>
              </a:rPr>
              <a:t>Quel est le produit, service ou procédé que vous proposez ?</a:t>
            </a:r>
          </a:p>
          <a:p>
            <a:pPr>
              <a:spcAft>
                <a:spcPts val="600"/>
              </a:spcAft>
            </a:pPr>
            <a:r>
              <a:rPr lang="fr-FR" dirty="0" smtClean="0">
                <a:latin typeface="Comic Sans MS" panose="030F0702030302020204" pitchFamily="66" charset="0"/>
              </a:rPr>
              <a:t>Quel est son caractère innovant ?</a:t>
            </a:r>
          </a:p>
          <a:p>
            <a:pPr>
              <a:spcAft>
                <a:spcPts val="600"/>
              </a:spcAft>
            </a:pPr>
            <a:r>
              <a:rPr lang="fr-FR" dirty="0" smtClean="0">
                <a:latin typeface="Comic Sans MS" panose="030F0702030302020204" pitchFamily="66" charset="0"/>
              </a:rPr>
              <a:t>Quel est son potentiel de différentiation et son positionnement sur le marché ?</a:t>
            </a:r>
          </a:p>
          <a:p>
            <a:pPr>
              <a:spcAft>
                <a:spcPts val="600"/>
              </a:spcAft>
            </a:pPr>
            <a:r>
              <a:rPr lang="fr-FR" dirty="0" smtClean="0">
                <a:latin typeface="Comic Sans MS" panose="030F0702030302020204" pitchFamily="66" charset="0"/>
              </a:rPr>
              <a:t>Quelles sont les clients visés ?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49"/>
          <a:stretch/>
        </p:blipFill>
        <p:spPr>
          <a:xfrm>
            <a:off x="6396879" y="4293096"/>
            <a:ext cx="2462834" cy="2345556"/>
          </a:xfrm>
          <a:prstGeom prst="ellipse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460432" y="6407745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FAB3816-7660-42D8-A2D0-9CE706B5BBD9}" type="slidenum">
              <a:rPr lang="fr-FR" sz="1400" smtClean="0">
                <a:solidFill>
                  <a:schemeClr val="bg1">
                    <a:lumMod val="65000"/>
                  </a:schemeClr>
                </a:solidFill>
              </a:rPr>
              <a:pPr algn="r"/>
              <a:t>4</a:t>
            </a:fld>
            <a:endParaRPr lang="fr-FR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83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661248"/>
            <a:ext cx="1727522" cy="1122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51520" y="364594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Votre projet de startups :</a:t>
            </a:r>
            <a:r>
              <a:rPr lang="fr-FR" sz="2400" dirty="0" smtClean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</a:rPr>
              <a:t> l’avancement</a:t>
            </a:r>
            <a:endParaRPr lang="fr-FR" sz="2400" dirty="0">
              <a:solidFill>
                <a:schemeClr val="accent3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973200" y="1319461"/>
            <a:ext cx="66967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dirty="0" smtClean="0">
                <a:latin typeface="Comic Sans MS" panose="030F0702030302020204" pitchFamily="66" charset="0"/>
              </a:rPr>
              <a:t>Quel est l’état d’avancement de votre solution notamment en terme de prototype, de brevet, de propriété intellectuelle.</a:t>
            </a:r>
          </a:p>
          <a:p>
            <a:pPr>
              <a:spcAft>
                <a:spcPts val="600"/>
              </a:spcAft>
            </a:pPr>
            <a:endParaRPr lang="fr-FR" dirty="0">
              <a:latin typeface="Comic Sans MS" panose="030F0702030302020204" pitchFamily="66" charset="0"/>
            </a:endParaRPr>
          </a:p>
          <a:p>
            <a:pPr>
              <a:spcAft>
                <a:spcPts val="600"/>
              </a:spcAft>
            </a:pPr>
            <a:r>
              <a:rPr lang="fr-FR" dirty="0">
                <a:latin typeface="Comic Sans MS" panose="030F0702030302020204" pitchFamily="66" charset="0"/>
              </a:rPr>
              <a:t>Quels sont les investissements envisagés (immobiliers, matériels, immatériels) </a:t>
            </a:r>
            <a:r>
              <a:rPr lang="fr-FR" dirty="0" smtClean="0">
                <a:latin typeface="Comic Sans MS" panose="030F0702030302020204" pitchFamily="66" charset="0"/>
              </a:rPr>
              <a:t>?</a:t>
            </a:r>
            <a:endParaRPr lang="fr-FR" dirty="0">
              <a:latin typeface="Comic Sans MS" panose="030F0702030302020204" pitchFamily="66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221088"/>
            <a:ext cx="2413124" cy="2413124"/>
          </a:xfrm>
          <a:prstGeom prst="ellipse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460432" y="6407745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FAB3816-7660-42D8-A2D0-9CE706B5BBD9}" type="slidenum">
              <a:rPr lang="fr-FR" sz="1400" smtClean="0">
                <a:solidFill>
                  <a:schemeClr val="bg1">
                    <a:lumMod val="65000"/>
                  </a:schemeClr>
                </a:solidFill>
              </a:rPr>
              <a:pPr algn="r"/>
              <a:t>5</a:t>
            </a:fld>
            <a:endParaRPr lang="fr-FR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661248"/>
            <a:ext cx="1727522" cy="1122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51520" y="364594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Présentez votre équipe</a:t>
            </a:r>
            <a:endParaRPr lang="fr-FR" sz="2400" dirty="0">
              <a:solidFill>
                <a:schemeClr val="accent3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83568" y="1196752"/>
            <a:ext cx="797239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dirty="0" smtClean="0">
                <a:latin typeface="Comic Sans MS" panose="030F0702030302020204" pitchFamily="66" charset="0"/>
              </a:rPr>
              <a:t>Noms</a:t>
            </a:r>
          </a:p>
          <a:p>
            <a:pPr>
              <a:spcAft>
                <a:spcPts val="600"/>
              </a:spcAft>
            </a:pPr>
            <a:r>
              <a:rPr lang="fr-FR" dirty="0">
                <a:latin typeface="Comic Sans MS" panose="030F0702030302020204" pitchFamily="66" charset="0"/>
              </a:rPr>
              <a:t>S</a:t>
            </a:r>
            <a:r>
              <a:rPr lang="fr-FR" dirty="0" smtClean="0">
                <a:latin typeface="Comic Sans MS" panose="030F0702030302020204" pitchFamily="66" charset="0"/>
              </a:rPr>
              <a:t>ituations professionnelles</a:t>
            </a:r>
          </a:p>
          <a:p>
            <a:pPr>
              <a:spcAft>
                <a:spcPts val="600"/>
              </a:spcAft>
            </a:pPr>
            <a:r>
              <a:rPr lang="fr-FR" dirty="0" smtClean="0">
                <a:latin typeface="Comic Sans MS" panose="030F0702030302020204" pitchFamily="66" charset="0"/>
              </a:rPr>
              <a:t>Compétences</a:t>
            </a:r>
            <a:endParaRPr lang="fr-FR" dirty="0">
              <a:latin typeface="Comic Sans MS" panose="030F0702030302020204" pitchFamily="66" charset="0"/>
            </a:endParaRPr>
          </a:p>
          <a:p>
            <a:pPr>
              <a:spcAft>
                <a:spcPts val="600"/>
              </a:spcAft>
            </a:pPr>
            <a:r>
              <a:rPr lang="fr-FR" dirty="0" smtClean="0">
                <a:latin typeface="Comic Sans MS" panose="030F0702030302020204" pitchFamily="66" charset="0"/>
              </a:rPr>
              <a:t>Rôles dans le projet</a:t>
            </a:r>
          </a:p>
          <a:p>
            <a:pPr>
              <a:spcAft>
                <a:spcPts val="600"/>
              </a:spcAft>
            </a:pPr>
            <a:r>
              <a:rPr lang="fr-FR" dirty="0" smtClean="0">
                <a:latin typeface="Comic Sans MS" panose="030F0702030302020204" pitchFamily="66" charset="0"/>
              </a:rPr>
              <a:t>Apports financiers personnels et répartition envisagée du capital entre associés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365104"/>
            <a:ext cx="2211750" cy="2211750"/>
          </a:xfrm>
          <a:prstGeom prst="ellipse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460432" y="6407745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FAB3816-7660-42D8-A2D0-9CE706B5BBD9}" type="slidenum">
              <a:rPr lang="fr-FR" sz="1400" smtClean="0">
                <a:solidFill>
                  <a:schemeClr val="bg1">
                    <a:lumMod val="65000"/>
                  </a:schemeClr>
                </a:solidFill>
              </a:rPr>
              <a:pPr algn="r"/>
              <a:t>6</a:t>
            </a:fld>
            <a:endParaRPr lang="fr-FR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23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661248"/>
            <a:ext cx="1727522" cy="1122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51520" y="364594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Quelles sont vos motivations à participer au programme Brest Startups ? Qu’attendez-vous de l’accélérateur ?</a:t>
            </a:r>
            <a:endParaRPr lang="fr-FR" sz="2400" dirty="0">
              <a:solidFill>
                <a:schemeClr val="accent3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7" r="14624"/>
          <a:stretch/>
        </p:blipFill>
        <p:spPr>
          <a:xfrm>
            <a:off x="6372200" y="4321632"/>
            <a:ext cx="2520280" cy="2462177"/>
          </a:xfrm>
          <a:prstGeom prst="ellipse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460432" y="6407745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FAB3816-7660-42D8-A2D0-9CE706B5BBD9}" type="slidenum">
              <a:rPr lang="fr-FR" sz="1400" smtClean="0">
                <a:solidFill>
                  <a:schemeClr val="bg1">
                    <a:lumMod val="65000"/>
                  </a:schemeClr>
                </a:solidFill>
              </a:rPr>
              <a:pPr algn="r"/>
              <a:t>7</a:t>
            </a:fld>
            <a:endParaRPr lang="fr-FR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1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661248"/>
            <a:ext cx="1727522" cy="1122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755576" y="999887"/>
            <a:ext cx="813690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latin typeface="Comic Sans MS" panose="030F0702030302020204" pitchFamily="66" charset="0"/>
              </a:rPr>
              <a:t>En envoyant ce dossier de candidature, l’équipe composée de :</a:t>
            </a:r>
            <a:endParaRPr lang="fr-FR" sz="1600" dirty="0">
              <a:latin typeface="Comic Sans MS" panose="030F0702030302020204" pitchFamily="66" charset="0"/>
            </a:endParaRPr>
          </a:p>
          <a:p>
            <a:r>
              <a:rPr lang="fr-FR" sz="1600" dirty="0">
                <a:latin typeface="Comic Sans MS" panose="030F0702030302020204" pitchFamily="66" charset="0"/>
              </a:rPr>
              <a:t> </a:t>
            </a:r>
            <a:endParaRPr lang="fr-FR" sz="1600" dirty="0" smtClean="0">
              <a:latin typeface="Comic Sans MS" panose="030F0702030302020204" pitchFamily="66" charset="0"/>
            </a:endParaRPr>
          </a:p>
          <a:p>
            <a:r>
              <a:rPr lang="fr-FR" sz="1600" dirty="0" smtClean="0">
                <a:latin typeface="Comic Sans MS" panose="030F0702030302020204" pitchFamily="66" charset="0"/>
              </a:rPr>
              <a:t>…</a:t>
            </a:r>
          </a:p>
          <a:p>
            <a:r>
              <a:rPr lang="fr-FR" sz="1600" dirty="0" smtClean="0">
                <a:latin typeface="Comic Sans MS" panose="030F0702030302020204" pitchFamily="66" charset="0"/>
              </a:rPr>
              <a:t>…</a:t>
            </a:r>
          </a:p>
          <a:p>
            <a:r>
              <a:rPr lang="fr-FR" sz="1600" dirty="0" smtClean="0">
                <a:latin typeface="Comic Sans MS" panose="030F0702030302020204" pitchFamily="66" charset="0"/>
              </a:rPr>
              <a:t>…</a:t>
            </a:r>
          </a:p>
          <a:p>
            <a:endParaRPr lang="fr-FR" sz="1600" dirty="0">
              <a:latin typeface="Comic Sans MS" panose="030F0702030302020204" pitchFamily="66" charset="0"/>
            </a:endParaRPr>
          </a:p>
          <a:p>
            <a:endParaRPr lang="fr-FR" sz="1600" dirty="0">
              <a:latin typeface="Comic Sans MS" panose="030F0702030302020204" pitchFamily="66" charset="0"/>
            </a:endParaRPr>
          </a:p>
          <a:p>
            <a:r>
              <a:rPr lang="fr-FR" sz="1600" dirty="0">
                <a:latin typeface="Comic Sans MS" panose="030F0702030302020204" pitchFamily="66" charset="0"/>
              </a:rPr>
              <a:t>nous engageons à être disponibles pendant toute la durée du programme,</a:t>
            </a:r>
          </a:p>
          <a:p>
            <a:r>
              <a:rPr lang="fr-FR" sz="1600" dirty="0">
                <a:latin typeface="Comic Sans MS" panose="030F0702030302020204" pitchFamily="66" charset="0"/>
              </a:rPr>
              <a:t>et certifions sur l’honneur l’exactitude des renseignements fournis.</a:t>
            </a:r>
          </a:p>
          <a:p>
            <a:r>
              <a:rPr lang="fr-FR" sz="1600" dirty="0">
                <a:latin typeface="Comic Sans MS" panose="030F0702030302020204" pitchFamily="66" charset="0"/>
              </a:rPr>
              <a:t> </a:t>
            </a:r>
          </a:p>
          <a:p>
            <a:r>
              <a:rPr lang="fr-FR" sz="1600" dirty="0" smtClean="0">
                <a:latin typeface="Comic Sans MS" panose="030F0702030302020204" pitchFamily="66" charset="0"/>
              </a:rPr>
              <a:t>Fait </a:t>
            </a:r>
            <a:r>
              <a:rPr lang="fr-FR" sz="1600" dirty="0">
                <a:latin typeface="Comic Sans MS" panose="030F0702030302020204" pitchFamily="66" charset="0"/>
              </a:rPr>
              <a:t>le (date) ………………………., à (lieu</a:t>
            </a:r>
            <a:r>
              <a:rPr lang="fr-FR" sz="1600" dirty="0" smtClean="0">
                <a:latin typeface="Comic Sans MS" panose="030F0702030302020204" pitchFamily="66" charset="0"/>
              </a:rPr>
              <a:t>)……………………………………</a:t>
            </a:r>
            <a:endParaRPr lang="fr-FR" sz="1600" dirty="0">
              <a:latin typeface="Comic Sans MS" panose="030F0702030302020204" pitchFamily="66" charset="0"/>
            </a:endParaRPr>
          </a:p>
          <a:p>
            <a:r>
              <a:rPr lang="fr-FR" sz="1600" dirty="0">
                <a:latin typeface="Comic Sans MS" panose="030F0702030302020204" pitchFamily="66" charset="0"/>
              </a:rPr>
              <a:t> </a:t>
            </a:r>
          </a:p>
          <a:p>
            <a:r>
              <a:rPr lang="fr-FR" sz="1600" dirty="0">
                <a:latin typeface="Comic Sans MS" panose="030F0702030302020204" pitchFamily="66" charset="0"/>
              </a:rPr>
              <a:t> </a:t>
            </a:r>
          </a:p>
        </p:txBody>
      </p:sp>
      <p:sp>
        <p:nvSpPr>
          <p:cNvPr id="3" name="Rectangle 2"/>
          <p:cNvSpPr/>
          <p:nvPr/>
        </p:nvSpPr>
        <p:spPr>
          <a:xfrm rot="20872438">
            <a:off x="3630932" y="5140161"/>
            <a:ext cx="5291153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000" b="1" cap="none" spc="0" dirty="0" smtClean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Dossier à retourner complété avant le </a:t>
            </a:r>
            <a:r>
              <a:rPr lang="fr-FR" sz="2000" b="1" cap="none" spc="0" dirty="0" smtClean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fr-FR" sz="2000" b="1" cap="none" spc="0" dirty="0" smtClean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fr-FR" sz="2000" b="1" cap="none" spc="0" dirty="0" smtClean="0">
                <a:ln w="19050">
                  <a:noFill/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</a:rPr>
              <a:t>5 </a:t>
            </a:r>
            <a:r>
              <a:rPr lang="fr-FR" sz="2000" b="1" cap="none" spc="0" dirty="0" smtClean="0">
                <a:ln w="19050">
                  <a:noFill/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</a:rPr>
              <a:t>janvier 2015</a:t>
            </a:r>
            <a:r>
              <a:rPr lang="fr-FR" sz="2000" b="1" cap="none" spc="0" dirty="0" smtClean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 à l’adresse </a:t>
            </a:r>
            <a:r>
              <a:rPr lang="fr-FR" sz="2000" b="1" cap="none" spc="0" dirty="0" smtClean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hlinkClick r:id="rId3"/>
              </a:rPr>
              <a:t>contact@brest-startups.com</a:t>
            </a:r>
            <a:r>
              <a:rPr lang="fr-FR" sz="2000" b="1" cap="none" spc="0" dirty="0" smtClean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  <a:endParaRPr lang="fr-FR" sz="2000" b="1" cap="none" spc="0" dirty="0">
              <a:ln w="19050">
                <a:noFill/>
                <a:prstDash val="solid"/>
              </a:ln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8460432" y="6407745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FAB3816-7660-42D8-A2D0-9CE706B5BBD9}" type="slidenum">
              <a:rPr lang="fr-FR" sz="1400" smtClean="0">
                <a:solidFill>
                  <a:schemeClr val="bg1">
                    <a:lumMod val="65000"/>
                  </a:schemeClr>
                </a:solidFill>
              </a:rPr>
              <a:pPr algn="r"/>
              <a:t>8</a:t>
            </a:fld>
            <a:endParaRPr lang="fr-FR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39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661248"/>
            <a:ext cx="1727522" cy="1122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7" r="14624"/>
          <a:stretch/>
        </p:blipFill>
        <p:spPr>
          <a:xfrm>
            <a:off x="6444208" y="4321632"/>
            <a:ext cx="2520280" cy="2462177"/>
          </a:xfrm>
          <a:prstGeom prst="ellipse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49" b="16785"/>
          <a:stretch/>
        </p:blipFill>
        <p:spPr>
          <a:xfrm>
            <a:off x="4895180" y="2478510"/>
            <a:ext cx="2106166" cy="2151749"/>
          </a:xfrm>
          <a:prstGeom prst="ellipse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180" y="4509120"/>
            <a:ext cx="1765052" cy="1765052"/>
          </a:xfrm>
          <a:prstGeom prst="ellipse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360388" y="1371540"/>
            <a:ext cx="44996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omic Sans MS" panose="030F0702030302020204" pitchFamily="66" charset="0"/>
              </a:rPr>
              <a:t>Contact:</a:t>
            </a:r>
          </a:p>
          <a:p>
            <a:r>
              <a:rPr lang="fr-FR" sz="2000" dirty="0" smtClean="0">
                <a:solidFill>
                  <a:schemeClr val="accent3"/>
                </a:solidFill>
                <a:latin typeface="Comic Sans MS" panose="030F0702030302020204" pitchFamily="66" charset="0"/>
              </a:rPr>
              <a:t>contact@brest-startups.com</a:t>
            </a:r>
          </a:p>
          <a:p>
            <a:endParaRPr lang="fr-FR" sz="2000" dirty="0" smtClean="0">
              <a:solidFill>
                <a:schemeClr val="accent3"/>
              </a:solidFill>
              <a:latin typeface="Comic Sans MS" panose="030F0702030302020204" pitchFamily="66" charset="0"/>
            </a:endParaRPr>
          </a:p>
          <a:p>
            <a:r>
              <a:rPr lang="fr-FR" dirty="0">
                <a:latin typeface="Comic Sans MS" panose="030F0702030302020204" pitchFamily="66" charset="0"/>
              </a:rPr>
              <a:t>Twitter:</a:t>
            </a:r>
          </a:p>
          <a:p>
            <a:r>
              <a:rPr lang="fr-FR" sz="2000" dirty="0" smtClean="0">
                <a:solidFill>
                  <a:schemeClr val="accent3"/>
                </a:solidFill>
                <a:latin typeface="Comic Sans MS" panose="030F0702030302020204" pitchFamily="66" charset="0"/>
              </a:rPr>
              <a:t>@</a:t>
            </a:r>
            <a:r>
              <a:rPr lang="fr-FR" sz="2000" dirty="0" err="1" smtClean="0">
                <a:solidFill>
                  <a:schemeClr val="accent3"/>
                </a:solidFill>
                <a:latin typeface="Comic Sans MS" panose="030F0702030302020204" pitchFamily="66" charset="0"/>
              </a:rPr>
              <a:t>BrestStartups</a:t>
            </a:r>
            <a:endParaRPr lang="fr-FR" sz="2000" dirty="0" smtClean="0">
              <a:solidFill>
                <a:schemeClr val="accent3"/>
              </a:solidFill>
              <a:latin typeface="Comic Sans MS" panose="030F0702030302020204" pitchFamily="66" charset="0"/>
            </a:endParaRPr>
          </a:p>
          <a:p>
            <a:endParaRPr lang="fr-FR" sz="2000" dirty="0">
              <a:solidFill>
                <a:schemeClr val="accent3"/>
              </a:solidFill>
              <a:latin typeface="Comic Sans MS" panose="030F0702030302020204" pitchFamily="66" charset="0"/>
            </a:endParaRPr>
          </a:p>
          <a:p>
            <a:r>
              <a:rPr lang="fr-FR" dirty="0">
                <a:latin typeface="Comic Sans MS" panose="030F0702030302020204" pitchFamily="66" charset="0"/>
              </a:rPr>
              <a:t>Page Web:</a:t>
            </a:r>
          </a:p>
          <a:p>
            <a:r>
              <a:rPr lang="fr-FR" sz="2000" dirty="0">
                <a:solidFill>
                  <a:schemeClr val="accent3"/>
                </a:solidFill>
                <a:latin typeface="Comic Sans MS" panose="030F0702030302020204" pitchFamily="66" charset="0"/>
              </a:rPr>
              <a:t>http://</a:t>
            </a:r>
            <a:r>
              <a:rPr lang="fr-FR" sz="2000" dirty="0" smtClean="0">
                <a:solidFill>
                  <a:schemeClr val="accent3"/>
                </a:solidFill>
                <a:latin typeface="Comic Sans MS" panose="030F0702030302020204" pitchFamily="66" charset="0"/>
              </a:rPr>
              <a:t>ow.ly/F2iYk</a:t>
            </a:r>
          </a:p>
          <a:p>
            <a:endParaRPr lang="fr-FR" sz="2000" dirty="0">
              <a:solidFill>
                <a:schemeClr val="accent3"/>
              </a:solidFill>
              <a:latin typeface="Comic Sans MS" panose="030F0702030302020204" pitchFamily="66" charset="0"/>
            </a:endParaRPr>
          </a:p>
          <a:p>
            <a:r>
              <a:rPr lang="fr-FR" dirty="0">
                <a:latin typeface="Comic Sans MS" panose="030F0702030302020204" pitchFamily="66" charset="0"/>
              </a:rPr>
              <a:t>Page </a:t>
            </a:r>
            <a:r>
              <a:rPr lang="fr-FR" dirty="0" err="1">
                <a:latin typeface="Comic Sans MS" panose="030F0702030302020204" pitchFamily="66" charset="0"/>
              </a:rPr>
              <a:t>facebook</a:t>
            </a:r>
            <a:r>
              <a:rPr lang="fr-FR" dirty="0">
                <a:latin typeface="Comic Sans MS" panose="030F0702030302020204" pitchFamily="66" charset="0"/>
              </a:rPr>
              <a:t>:</a:t>
            </a:r>
          </a:p>
          <a:p>
            <a:r>
              <a:rPr lang="fr-FR" sz="2000" dirty="0">
                <a:solidFill>
                  <a:schemeClr val="accent3"/>
                </a:solidFill>
                <a:latin typeface="Comic Sans MS" panose="030F0702030302020204" pitchFamily="66" charset="0"/>
              </a:rPr>
              <a:t>https://www.facebook.com/BrestStartups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8460432" y="6407745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FAB3816-7660-42D8-A2D0-9CE706B5BBD9}" type="slidenum">
              <a:rPr lang="fr-FR" sz="1400" smtClean="0">
                <a:solidFill>
                  <a:schemeClr val="bg1">
                    <a:lumMod val="65000"/>
                  </a:schemeClr>
                </a:solidFill>
              </a:rPr>
              <a:pPr algn="r"/>
              <a:t>9</a:t>
            </a:fld>
            <a:endParaRPr lang="fr-FR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66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267</Words>
  <Application>Microsoft Office PowerPoint</Application>
  <PresentationFormat>Affichage à l'écran (4:3)</PresentationFormat>
  <Paragraphs>62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Juliette Rimetz</dc:creator>
  <cp:lastModifiedBy>Juliette Rimetz</cp:lastModifiedBy>
  <cp:revision>19</cp:revision>
  <dcterms:created xsi:type="dcterms:W3CDTF">2014-11-27T14:17:12Z</dcterms:created>
  <dcterms:modified xsi:type="dcterms:W3CDTF">2014-12-01T15:55:51Z</dcterms:modified>
</cp:coreProperties>
</file>